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676" r:id="rId3"/>
    <p:sldId id="677" r:id="rId4"/>
    <p:sldId id="675" r:id="rId5"/>
    <p:sldId id="678" r:id="rId6"/>
    <p:sldId id="306" r:id="rId7"/>
  </p:sldIdLst>
  <p:sldSz cx="11015663" cy="7775575"/>
  <p:notesSz cx="6797675" cy="9928225"/>
  <p:embeddedFontLst>
    <p:embeddedFont>
      <p:font typeface="넥슨Lv2고딕" panose="020B0600000101010101" charset="-127"/>
      <p:regular r:id="rId9"/>
    </p:embeddedFont>
    <p:embeddedFont>
      <p:font typeface="넥슨Lv2고딕 Bold" panose="020B0600000101010101" charset="-127"/>
      <p:bold r:id="rId10"/>
    </p:embeddedFont>
    <p:embeddedFont>
      <p:font typeface="넥슨Lv2고딕 Light" panose="020B0600000101010101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" id="{E1575DBD-06B8-47DE-B7CD-D8918DEA0856}">
          <p14:sldIdLst>
            <p14:sldId id="271"/>
            <p14:sldId id="676"/>
            <p14:sldId id="677"/>
            <p14:sldId id="675"/>
            <p14:sldId id="678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244EBE"/>
    <a:srgbClr val="544BCF"/>
    <a:srgbClr val="4B3FB9"/>
    <a:srgbClr val="6D85FF"/>
    <a:srgbClr val="6768D7"/>
    <a:srgbClr val="8789FA"/>
    <a:srgbClr val="5F74F3"/>
    <a:srgbClr val="5959D5"/>
    <a:srgbClr val="295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74" d="100"/>
          <a:sy n="74" d="100"/>
        </p:scale>
        <p:origin x="9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61" r:id="rId5"/>
    <p:sldLayoutId id="2147483659" r:id="rId6"/>
    <p:sldLayoutId id="2147483660" r:id="rId7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어드벤처 </a:t>
            </a:r>
            <a:r>
              <a:rPr lang="en-US" altLang="ko-KR" sz="2400" dirty="0">
                <a:solidFill>
                  <a:srgbClr val="7AF6B5"/>
                </a:solidFill>
                <a:latin typeface="+mj-ea"/>
                <a:ea typeface="+mj-ea"/>
              </a:rPr>
              <a:t>- 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4272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3D - 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520D-64ED-DE1C-9D04-9692C9D2C9D7}"/>
              </a:ext>
            </a:extLst>
          </p:cNvPr>
          <p:cNvSpPr txBox="1"/>
          <p:nvPr/>
        </p:nvSpPr>
        <p:spPr>
          <a:xfrm>
            <a:off x="7161036" y="870651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본 문서는 대외비이며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휴먼아이티솔루션의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자산입니다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3C7D1-6BD4-4B2A-B673-0DE48AB7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55AAE-69A5-4986-9B49-99B1BF7A0F8F}"/>
              </a:ext>
            </a:extLst>
          </p:cNvPr>
          <p:cNvSpPr txBox="1"/>
          <p:nvPr/>
        </p:nvSpPr>
        <p:spPr>
          <a:xfrm>
            <a:off x="436345" y="1112046"/>
            <a:ext cx="92370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섹션</a:t>
            </a:r>
            <a:r>
              <a:rPr lang="en-US" altLang="ko-KR" sz="1600" b="1" dirty="0"/>
              <a:t>13 </a:t>
            </a:r>
            <a:r>
              <a:rPr lang="ko-KR" altLang="en-US" sz="1600" b="1" dirty="0"/>
              <a:t>미션 리소스</a:t>
            </a:r>
            <a:endParaRPr lang="en-US" altLang="ko-KR" sz="1600" b="1" dirty="0"/>
          </a:p>
          <a:p>
            <a:r>
              <a:rPr lang="ko-KR" altLang="en-US" sz="1600" b="1" dirty="0"/>
              <a:t>물고기 밥 주기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배경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스테이지 </a:t>
            </a:r>
            <a:r>
              <a:rPr lang="en-US" altLang="ko-KR" sz="1600" b="1" dirty="0"/>
              <a:t>2</a:t>
            </a:r>
          </a:p>
          <a:p>
            <a:endParaRPr lang="en-US" altLang="ko-KR" sz="1600" b="1" dirty="0"/>
          </a:p>
          <a:p>
            <a:r>
              <a:rPr lang="ko-KR" altLang="en-US" sz="1200" dirty="0"/>
              <a:t>필요 </a:t>
            </a:r>
            <a:r>
              <a:rPr lang="en-US" altLang="ko-KR" sz="1200" dirty="0"/>
              <a:t>3D </a:t>
            </a:r>
            <a:r>
              <a:rPr lang="ko-KR" altLang="en-US" sz="1200" dirty="0"/>
              <a:t>리소스 </a:t>
            </a:r>
            <a:r>
              <a:rPr lang="en-US" altLang="ko-KR" sz="1200" dirty="0"/>
              <a:t>: </a:t>
            </a:r>
            <a:r>
              <a:rPr lang="ko-KR" altLang="en-US" sz="1200" dirty="0"/>
              <a:t>물고기 떼</a:t>
            </a:r>
            <a:r>
              <a:rPr lang="en-US" altLang="ko-KR" sz="1200" dirty="0"/>
              <a:t>(</a:t>
            </a:r>
            <a:r>
              <a:rPr lang="ko-KR" altLang="en-US" sz="1200" dirty="0"/>
              <a:t>개발팀장님 </a:t>
            </a:r>
            <a:r>
              <a:rPr lang="en-US" altLang="ko-KR" sz="1200" dirty="0"/>
              <a:t>), </a:t>
            </a:r>
            <a:r>
              <a:rPr lang="ko-KR" altLang="en-US" sz="1200" dirty="0"/>
              <a:t>떡밥</a:t>
            </a:r>
            <a:endParaRPr lang="en-US" altLang="ko-KR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F4FAEA-9C50-4966-BA0C-E42DE8C06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58919"/>
              </p:ext>
            </p:extLst>
          </p:nvPr>
        </p:nvGraphicFramePr>
        <p:xfrm>
          <a:off x="436345" y="2800194"/>
          <a:ext cx="9652535" cy="2803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596">
                  <a:extLst>
                    <a:ext uri="{9D8B030D-6E8A-4147-A177-3AD203B41FA5}">
                      <a16:colId xmlns:a16="http://schemas.microsoft.com/office/drawing/2014/main" val="3847775331"/>
                    </a:ext>
                  </a:extLst>
                </a:gridCol>
                <a:gridCol w="4274427">
                  <a:extLst>
                    <a:ext uri="{9D8B030D-6E8A-4147-A177-3AD203B41FA5}">
                      <a16:colId xmlns:a16="http://schemas.microsoft.com/office/drawing/2014/main" val="3290976667"/>
                    </a:ext>
                  </a:extLst>
                </a:gridCol>
                <a:gridCol w="3217512">
                  <a:extLst>
                    <a:ext uri="{9D8B030D-6E8A-4147-A177-3AD203B41FA5}">
                      <a16:colId xmlns:a16="http://schemas.microsoft.com/office/drawing/2014/main" val="260781048"/>
                    </a:ext>
                  </a:extLst>
                </a:gridCol>
              </a:tblGrid>
              <a:tr h="7432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레퍼런스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84860"/>
                  </a:ext>
                </a:extLst>
              </a:tr>
              <a:tr h="418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물고기 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개발팀장님과 </a:t>
                      </a:r>
                      <a:r>
                        <a:rPr lang="ko-KR" altLang="en-US" sz="1400" dirty="0" err="1"/>
                        <a:t>의견나눠야합니다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55019"/>
                  </a:ext>
                </a:extLst>
              </a:tr>
              <a:tr h="1641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떡밥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동그란 덩어리가 위에서 아래로 떨어집니다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색은 바다 위에서 떨어지기에 시인성이 좋은 색이여야 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(FF6640) </a:t>
                      </a:r>
                      <a:r>
                        <a:rPr lang="ko-KR" altLang="en-US" sz="1400" dirty="0"/>
                        <a:t>정도</a:t>
                      </a:r>
                      <a:r>
                        <a:rPr lang="en-US" altLang="ko-KR" sz="1400" dirty="0"/>
                        <a:t>?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833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11B3E27-E8D2-44C9-ABCF-CCA8B499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35" y="4009163"/>
            <a:ext cx="1305905" cy="1512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E7C6FC-4F39-4A59-8498-215EE539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786" y="5081309"/>
            <a:ext cx="1143099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8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3676A3-892A-4356-AFCA-05F572D1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41707-4A16-4130-BDB5-C5848A460B09}"/>
              </a:ext>
            </a:extLst>
          </p:cNvPr>
          <p:cNvSpPr txBox="1"/>
          <p:nvPr/>
        </p:nvSpPr>
        <p:spPr>
          <a:xfrm>
            <a:off x="436345" y="1112046"/>
            <a:ext cx="92370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섹션</a:t>
            </a:r>
            <a:r>
              <a:rPr lang="en-US" altLang="ko-KR" sz="1600" b="1" dirty="0"/>
              <a:t>14 </a:t>
            </a:r>
            <a:r>
              <a:rPr lang="ko-KR" altLang="en-US" sz="1600" b="1" dirty="0"/>
              <a:t>미션 리소스</a:t>
            </a:r>
            <a:endParaRPr lang="en-US" altLang="ko-KR" sz="1600" b="1" dirty="0"/>
          </a:p>
          <a:p>
            <a:r>
              <a:rPr lang="ko-KR" altLang="en-US" sz="1600" b="1" dirty="0"/>
              <a:t>불씨 만들기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불 피우기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배경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스테이지 </a:t>
            </a:r>
            <a:r>
              <a:rPr lang="en-US" altLang="ko-KR" sz="1600" b="1" dirty="0"/>
              <a:t>2</a:t>
            </a:r>
          </a:p>
          <a:p>
            <a:r>
              <a:rPr lang="ko-KR" altLang="en-US" sz="1200" dirty="0"/>
              <a:t>필요 </a:t>
            </a:r>
            <a:r>
              <a:rPr lang="en-US" altLang="ko-KR" sz="1200" dirty="0"/>
              <a:t>3D </a:t>
            </a:r>
            <a:r>
              <a:rPr lang="ko-KR" altLang="en-US" sz="1200" dirty="0"/>
              <a:t>리소스 </a:t>
            </a:r>
            <a:r>
              <a:rPr lang="en-US" altLang="ko-KR" sz="1200" dirty="0"/>
              <a:t>: </a:t>
            </a:r>
            <a:r>
              <a:rPr lang="ko-KR" altLang="en-US" sz="1200" dirty="0"/>
              <a:t>통나무</a:t>
            </a:r>
            <a:r>
              <a:rPr lang="en-US" altLang="ko-KR" sz="1200" dirty="0"/>
              <a:t>, </a:t>
            </a:r>
            <a:r>
              <a:rPr lang="ko-KR" altLang="en-US" sz="1200" dirty="0"/>
              <a:t>위를 긁는 나무막대</a:t>
            </a:r>
            <a:r>
              <a:rPr lang="en-US" altLang="ko-KR" sz="1200" dirty="0"/>
              <a:t>, </a:t>
            </a:r>
            <a:r>
              <a:rPr lang="ko-KR" altLang="en-US" sz="1200" dirty="0"/>
              <a:t>장작 더미</a:t>
            </a:r>
            <a:r>
              <a:rPr lang="en-US" altLang="ko-KR" sz="1200" dirty="0"/>
              <a:t>(</a:t>
            </a:r>
            <a:r>
              <a:rPr lang="ko-KR" altLang="en-US" sz="1200" dirty="0"/>
              <a:t>기존에 있는 것 사용</a:t>
            </a:r>
            <a:r>
              <a:rPr lang="en-US" altLang="ko-KR" sz="1200" dirty="0"/>
              <a:t>), </a:t>
            </a:r>
            <a:r>
              <a:rPr lang="ko-KR" altLang="en-US" sz="1200" dirty="0"/>
              <a:t>부채 </a:t>
            </a:r>
            <a:r>
              <a:rPr lang="ko-KR" altLang="en-US" sz="1200" dirty="0" err="1"/>
              <a:t>야자잎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56E400-8ED9-4628-910F-1D951E22E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41082"/>
              </p:ext>
            </p:extLst>
          </p:nvPr>
        </p:nvGraphicFramePr>
        <p:xfrm>
          <a:off x="436345" y="2800194"/>
          <a:ext cx="9652535" cy="4573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596">
                  <a:extLst>
                    <a:ext uri="{9D8B030D-6E8A-4147-A177-3AD203B41FA5}">
                      <a16:colId xmlns:a16="http://schemas.microsoft.com/office/drawing/2014/main" val="3847775331"/>
                    </a:ext>
                  </a:extLst>
                </a:gridCol>
                <a:gridCol w="4274427">
                  <a:extLst>
                    <a:ext uri="{9D8B030D-6E8A-4147-A177-3AD203B41FA5}">
                      <a16:colId xmlns:a16="http://schemas.microsoft.com/office/drawing/2014/main" val="3290976667"/>
                    </a:ext>
                  </a:extLst>
                </a:gridCol>
                <a:gridCol w="3217512">
                  <a:extLst>
                    <a:ext uri="{9D8B030D-6E8A-4147-A177-3AD203B41FA5}">
                      <a16:colId xmlns:a16="http://schemas.microsoft.com/office/drawing/2014/main" val="260781048"/>
                    </a:ext>
                  </a:extLst>
                </a:gridCol>
              </a:tblGrid>
              <a:tr h="4231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레퍼런스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84860"/>
                  </a:ext>
                </a:extLst>
              </a:tr>
              <a:tr h="11885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통나무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통나무에 홈에 좀 </a:t>
                      </a:r>
                      <a:r>
                        <a:rPr lang="ko-KR" altLang="en-US" sz="1400" dirty="0" err="1"/>
                        <a:t>파여있어야</a:t>
                      </a:r>
                      <a:r>
                        <a:rPr lang="ko-KR" altLang="en-US" sz="1400" dirty="0"/>
                        <a:t> 합니다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55019"/>
                  </a:ext>
                </a:extLst>
              </a:tr>
              <a:tr h="9345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끝이 뾰족한 원통 나무 막대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83333"/>
                  </a:ext>
                </a:extLst>
              </a:tr>
              <a:tr h="838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장작 더미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캠프파이어 </a:t>
                      </a:r>
                      <a:r>
                        <a:rPr lang="ko-KR" altLang="en-US" sz="1400" dirty="0" err="1"/>
                        <a:t>메디테이션에서</a:t>
                      </a:r>
                      <a:r>
                        <a:rPr lang="ko-KR" altLang="en-US" sz="1400" dirty="0"/>
                        <a:t> 사용한 장작 더미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61378"/>
                  </a:ext>
                </a:extLst>
              </a:tr>
              <a:tr h="11885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부채야자 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4333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06CA432-4948-4DD4-8638-D7D13D02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711" y="6272751"/>
            <a:ext cx="1103966" cy="11008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416A77-176C-45BF-AFFF-99349C1C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37" y="6169552"/>
            <a:ext cx="1504121" cy="1774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1614B4-16C0-4C2F-9620-099423E05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3" t="12889" r="4671" b="37035"/>
          <a:stretch/>
        </p:blipFill>
        <p:spPr>
          <a:xfrm>
            <a:off x="3691194" y="3248381"/>
            <a:ext cx="1983892" cy="21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7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E7F663-90F3-4CDF-971F-C85604DF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44594-EDF6-4CB3-B64E-4BFC15D94390}"/>
              </a:ext>
            </a:extLst>
          </p:cNvPr>
          <p:cNvSpPr txBox="1"/>
          <p:nvPr/>
        </p:nvSpPr>
        <p:spPr>
          <a:xfrm>
            <a:off x="436345" y="1234792"/>
            <a:ext cx="92370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섹션</a:t>
            </a:r>
            <a:r>
              <a:rPr lang="en-US" altLang="ko-KR" sz="1600" b="1" dirty="0"/>
              <a:t>15 </a:t>
            </a:r>
            <a:r>
              <a:rPr lang="ko-KR" altLang="en-US" sz="1600" b="1" dirty="0"/>
              <a:t>미션 리소스</a:t>
            </a:r>
            <a:endParaRPr lang="en-US" altLang="ko-KR" sz="1600" b="1" dirty="0"/>
          </a:p>
          <a:p>
            <a:r>
              <a:rPr lang="ko-KR" altLang="en-US" sz="1600" b="1" dirty="0"/>
              <a:t>고기 꼬치 굽기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배경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스테이지</a:t>
            </a:r>
            <a:r>
              <a:rPr lang="en-US" altLang="ko-KR" sz="1600" b="1" dirty="0"/>
              <a:t>3 </a:t>
            </a:r>
            <a:r>
              <a:rPr lang="ko-KR" altLang="en-US" sz="1600" b="1" dirty="0"/>
              <a:t>해변 바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필요 </a:t>
            </a:r>
            <a:r>
              <a:rPr lang="en-US" altLang="ko-KR" sz="1200" dirty="0"/>
              <a:t>3D </a:t>
            </a:r>
            <a:r>
              <a:rPr lang="ko-KR" altLang="en-US" sz="1200" dirty="0"/>
              <a:t>리소스 </a:t>
            </a:r>
            <a:r>
              <a:rPr lang="en-US" altLang="ko-KR" sz="1200" dirty="0"/>
              <a:t>: </a:t>
            </a:r>
            <a:r>
              <a:rPr lang="ko-KR" altLang="en-US" sz="1200" dirty="0"/>
              <a:t>고기 꼬치</a:t>
            </a:r>
            <a:r>
              <a:rPr lang="en-US" altLang="ko-KR" sz="1200" dirty="0"/>
              <a:t>, </a:t>
            </a:r>
            <a:r>
              <a:rPr lang="ko-KR" altLang="en-US" sz="1200" dirty="0"/>
              <a:t>그릴</a:t>
            </a:r>
            <a:endParaRPr lang="en-US" altLang="ko-KR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E333F92-E01F-4378-AAA7-36E16A3C1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62135"/>
              </p:ext>
            </p:extLst>
          </p:nvPr>
        </p:nvGraphicFramePr>
        <p:xfrm>
          <a:off x="436345" y="3141380"/>
          <a:ext cx="9693174" cy="5429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692">
                  <a:extLst>
                    <a:ext uri="{9D8B030D-6E8A-4147-A177-3AD203B41FA5}">
                      <a16:colId xmlns:a16="http://schemas.microsoft.com/office/drawing/2014/main" val="3847775331"/>
                    </a:ext>
                  </a:extLst>
                </a:gridCol>
                <a:gridCol w="4292424">
                  <a:extLst>
                    <a:ext uri="{9D8B030D-6E8A-4147-A177-3AD203B41FA5}">
                      <a16:colId xmlns:a16="http://schemas.microsoft.com/office/drawing/2014/main" val="3290976667"/>
                    </a:ext>
                  </a:extLst>
                </a:gridCol>
                <a:gridCol w="3231058">
                  <a:extLst>
                    <a:ext uri="{9D8B030D-6E8A-4147-A177-3AD203B41FA5}">
                      <a16:colId xmlns:a16="http://schemas.microsoft.com/office/drawing/2014/main" val="260781048"/>
                    </a:ext>
                  </a:extLst>
                </a:gridCol>
              </a:tblGrid>
              <a:tr h="379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레퍼런스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84860"/>
                  </a:ext>
                </a:extLst>
              </a:tr>
              <a:tr h="1372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서서 굽는 느낌으로 캐릭터 골반 정도 </a:t>
                      </a:r>
                      <a:r>
                        <a:rPr lang="ko-KR" altLang="en-US" sz="1400" dirty="0" err="1"/>
                        <a:t>높이여야합니다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780x340x710mm</a:t>
                      </a:r>
                      <a:r>
                        <a:rPr lang="ko-KR" altLang="en-US" sz="1400" dirty="0"/>
                        <a:t>로 되어있습니다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61378"/>
                  </a:ext>
                </a:extLst>
              </a:tr>
              <a:tr h="18392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고기꼬치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마테리얼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익은것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안익은것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다 </a:t>
                      </a:r>
                      <a:r>
                        <a:rPr lang="ko-KR" altLang="en-US" sz="1400" dirty="0" err="1"/>
                        <a:t>타버린상태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검은색으로 하면 될 듯 합니다</a:t>
                      </a:r>
                      <a:r>
                        <a:rPr lang="en-US" altLang="ko-KR" sz="1400" dirty="0"/>
                        <a:t>.)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44899"/>
                  </a:ext>
                </a:extLst>
              </a:tr>
              <a:tr h="18392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꼬치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쇠 </a:t>
                      </a:r>
                      <a:r>
                        <a:rPr lang="ko-KR" altLang="en-US" sz="1400" dirty="0" err="1"/>
                        <a:t>스테인레스</a:t>
                      </a:r>
                      <a:r>
                        <a:rPr lang="ko-KR" altLang="en-US" sz="1400" dirty="0"/>
                        <a:t> 느낌입니다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395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22C31FD3-788E-44BF-8258-D2621094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2" y="4872849"/>
            <a:ext cx="1463041" cy="1644932"/>
          </a:xfrm>
          <a:prstGeom prst="rect">
            <a:avLst/>
          </a:prstGeom>
        </p:spPr>
      </p:pic>
      <p:pic>
        <p:nvPicPr>
          <p:cNvPr id="1026" name="Picture 2" descr="https://recipe1.ezmember.co.kr/cache/recipe/2016/11/27/e102b69a80d78a0758bb23cf1b7828e51.jpg">
            <a:extLst>
              <a:ext uri="{FF2B5EF4-FFF2-40B4-BE49-F238E27FC236}">
                <a16:creationId xmlns:a16="http://schemas.microsoft.com/office/drawing/2014/main" id="{E1747C4B-9F2C-4905-8A7F-0F0462AB9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9" b="11539"/>
          <a:stretch/>
        </p:blipFill>
        <p:spPr bwMode="auto">
          <a:xfrm>
            <a:off x="4522148" y="4872849"/>
            <a:ext cx="1873763" cy="16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D750F5-C757-42BD-9D14-721BF4FE9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0" t="20769" r="13157" b="19285"/>
          <a:stretch/>
        </p:blipFill>
        <p:spPr>
          <a:xfrm>
            <a:off x="2933140" y="6796976"/>
            <a:ext cx="3069936" cy="16777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8E6F4C-A873-4A50-84C7-312B5715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324" y="3579252"/>
            <a:ext cx="1283345" cy="115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8E727-E925-4119-91FB-43C49CFB2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49" y="3566746"/>
            <a:ext cx="1010359" cy="11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9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9B5E6-A8AF-4F15-B516-617E51FF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DFBE8-3F50-434D-8567-FB76C09794C8}"/>
              </a:ext>
            </a:extLst>
          </p:cNvPr>
          <p:cNvSpPr txBox="1"/>
          <p:nvPr/>
        </p:nvSpPr>
        <p:spPr>
          <a:xfrm>
            <a:off x="436345" y="1234792"/>
            <a:ext cx="92370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섹션</a:t>
            </a:r>
            <a:r>
              <a:rPr lang="en-US" altLang="ko-KR" sz="1600" b="1" dirty="0"/>
              <a:t>16 </a:t>
            </a:r>
            <a:r>
              <a:rPr lang="ko-KR" altLang="en-US" sz="1600" b="1" dirty="0"/>
              <a:t>미션 리소스</a:t>
            </a:r>
            <a:endParaRPr lang="en-US" altLang="ko-KR" sz="1600" b="1" dirty="0"/>
          </a:p>
          <a:p>
            <a:r>
              <a:rPr lang="ko-KR" altLang="en-US" sz="1600" b="1" dirty="0"/>
              <a:t>낚시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배경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스테이지</a:t>
            </a:r>
            <a:r>
              <a:rPr lang="en-US" altLang="ko-KR" sz="1600" b="1" dirty="0"/>
              <a:t>2 </a:t>
            </a:r>
            <a:r>
              <a:rPr lang="ko-KR" altLang="en-US" sz="1600" b="1" dirty="0"/>
              <a:t>갯바위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필요 </a:t>
            </a:r>
            <a:r>
              <a:rPr lang="en-US" altLang="ko-KR" sz="1200" dirty="0"/>
              <a:t>3D </a:t>
            </a:r>
            <a:r>
              <a:rPr lang="ko-KR" altLang="en-US" sz="1200" dirty="0"/>
              <a:t>리소스 </a:t>
            </a:r>
            <a:r>
              <a:rPr lang="en-US" altLang="ko-KR" sz="1200" dirty="0"/>
              <a:t>: </a:t>
            </a:r>
            <a:r>
              <a:rPr lang="ko-KR" altLang="en-US" sz="1200" dirty="0"/>
              <a:t>유니티에 있는 </a:t>
            </a:r>
            <a:r>
              <a:rPr lang="ko-KR" altLang="en-US" sz="1200" dirty="0" err="1"/>
              <a:t>낚시대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</a:t>
            </a:r>
            <a:r>
              <a:rPr lang="en-US" altLang="ko-KR" sz="1200" dirty="0"/>
              <a:t>, </a:t>
            </a:r>
            <a:r>
              <a:rPr lang="ko-KR" altLang="en-US" sz="1200" dirty="0"/>
              <a:t>물고기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리버맵과</a:t>
            </a:r>
            <a:r>
              <a:rPr lang="ko-KR" altLang="en-US" sz="1200" dirty="0"/>
              <a:t> 동일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48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 sz="10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9948</TotalTime>
  <Words>265</Words>
  <Application>Microsoft Office PowerPoint</Application>
  <PresentationFormat>사용자 지정</PresentationFormat>
  <Paragraphs>72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넥슨Lv2고딕</vt:lpstr>
      <vt:lpstr>넥슨Lv2고딕 Light</vt:lpstr>
      <vt:lpstr>Arial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휴먼아이티솔루션</dc:creator>
  <cp:lastModifiedBy>심동인</cp:lastModifiedBy>
  <cp:revision>723</cp:revision>
  <dcterms:created xsi:type="dcterms:W3CDTF">2021-11-10T06:22:07Z</dcterms:created>
  <dcterms:modified xsi:type="dcterms:W3CDTF">2023-05-23T01:20:36Z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2023-05-16T07:53:45Z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3de8549d-a169-4d42-8904-691a8d17814a</vt:lpwstr>
  </property>
  <property fmtid="{D5CDD505-2E9C-101B-9397-08002B2CF9AE}" pid="7" name="MSIP_Label_defa4170-0d19-0005-0004-bc88714345d2_ActionId">
    <vt:lpwstr>9f0083c1-2c6f-417d-a611-3c6062476870</vt:lpwstr>
  </property>
  <property fmtid="{D5CDD505-2E9C-101B-9397-08002B2CF9AE}" pid="8" name="MSIP_Label_defa4170-0d19-0005-0004-bc88714345d2_ContentBits">
    <vt:lpwstr>0</vt:lpwstr>
  </property>
</Properties>
</file>